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272" r:id="rId72"/>
    <p:sldId id="320" r:id="rId7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 - 1. basic concepts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Example Gallery - 2. animations" id="{D5E2C743-4198-4187-9625-BB45633CE23D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Example Gallery - 3. Plotting" id="{5833C002-AFA4-4721-9C9E-51E489A89A05}">
          <p14:sldIdLst>
            <p14:sldId id="333"/>
            <p14:sldId id="334"/>
            <p14:sldId id="335"/>
            <p14:sldId id="336"/>
            <p14:sldId id="337"/>
          </p14:sldIdLst>
        </p14:section>
        <p14:section name="Reference Manual" id="{1AAD507F-0026-41FE-893E-88C0D981F577}">
          <p14:sldIdLst/>
        </p14:section>
        <p14:section name="Udemy" id="{61D4A0FB-23D1-4A58-B3C6-86E5BDFA3F31}">
          <p14:sldIdLst>
            <p14:sldId id="272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954" y="30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Markup</a:t>
            </a:r>
            <a:r>
              <a:rPr lang="en-US" altLang="zh-CN" sz="4800" b="1" dirty="0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MathTex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0493-3E17-F2AF-F8CD-E99E9324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6B4425-6009-7C10-8DAB-5E3E201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CA0C-B2D3-C9C6-0FD0-7545905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2C830-88A7-50A0-E696-3846CD3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13CA4A-AD5D-7DDC-BAA0-517DE719F8B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DCF46A9-30F1-177F-2FA7-1BB9E1B14D1D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2.1 Point Moving On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70C6-0CB2-38B0-1E8C-5E682FC056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93117"/>
            <a:ext cx="9433048" cy="45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E3D6E-667E-4EE9-4B3D-E6538C96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4525607"/>
            <a:ext cx="3456384" cy="142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7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3149-2028-769E-EF50-2F48D636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56478F-AC23-4826-E024-332784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3E51-0C7F-2BE9-1AA2-0C744BF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821C-E065-1BDC-1C64-B9775DF6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B573FA7-D0F2-EA6C-5E05-42A14C2782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17F8261-84D0-89F5-BD7A-DE5483C3F10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2.2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Around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18FC4-F87F-FA08-8868-82979625E9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1727486"/>
            <a:ext cx="9073007" cy="504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C0584-0447-2D1D-47A8-71DF981E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4658147"/>
            <a:ext cx="3424808" cy="196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EE0C-9177-1544-40B8-73998642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A6C1A3-A7B9-8329-60B5-089ACAE9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9E1E-409C-8C89-BD98-58F5D59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4-A594-8DB9-E83F-6B297B79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7158E72-AF67-BA63-8625-2C9F6F362D0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DC52DBF-913D-F1FC-4041-DCA6A0A2929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2.3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Angle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7016E-66BD-C920-B6DC-D4BB116A43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4428" y="1772817"/>
            <a:ext cx="8154265" cy="49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755D-11EE-FAD6-4975-05520BE4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79" y="3671285"/>
            <a:ext cx="2693855" cy="191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5A2B-5426-D190-3B76-C5E6363E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F8899-BE8A-791C-D111-18B4B7C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35C61-E8D0-CBA5-C610-2D58B98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7A98-9762-26A2-0DBE-0157B4B2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53C7D5-D81D-EE76-3E9B-B749F647518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89D556B-649E-5F45-F2F5-A04FA0D21FB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2.4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Dots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7D7F0-05EB-B335-87F3-7AB6D621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1919447"/>
            <a:ext cx="10358368" cy="467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655B9-E298-EE2D-47ED-735B1165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61" y="1746484"/>
            <a:ext cx="3182863" cy="100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E368-3A69-AC7A-956F-B56028F9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CFDB0AD-51A0-CD78-FB62-1F0C05A7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E08-271B-BECB-1B65-38784CD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89F2C-93D1-7373-74B2-1B2BD223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323E5ED-E1AF-567C-C82E-9C693E0B5ADE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E7FB594-9AD2-2D98-20D8-0D374FA72E65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2.5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Group To Destination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D8AF2-992F-F2ED-D030-4D8A722252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6" y="2247372"/>
            <a:ext cx="9541536" cy="446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01562-DEEF-E2CE-B956-43A70312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456807"/>
            <a:ext cx="3299780" cy="15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2730-A361-96F7-A5FB-E266417A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987B81-F246-6903-BC02-37A2C6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800EF-929E-DECA-3EC9-BD37A63B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AC3B7-5ADE-3FCC-8B54-00FDE9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9AC7C9-DC3E-2355-EF55-77E8C94083E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A9D631-6E09-9D83-093F-995AC5F69C6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2.6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Frame Box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54E6-E91A-1C07-D7FA-0BB682A8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892" y="2127329"/>
            <a:ext cx="9865096" cy="46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E77A4-F9E2-7DEE-BE88-2A458EF6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1988840"/>
            <a:ext cx="4850729" cy="88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1B2B-BD3B-B6F6-3E71-27320260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DE0ACA-9B35-4D94-3137-175A7F26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41C7-7E6C-146C-CCA3-E22C310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588-5931-981B-F532-8C98D78D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B369E3-A387-5655-AFEA-2E8AA3071E3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E329930-C81D-055C-D4B1-92AB9B8185C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2.7 Rotation Updater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408C4-B7BB-2276-37C9-0244F312A9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2223535"/>
            <a:ext cx="9926320" cy="45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0925-C09C-0D23-58EB-3778DE3A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924" y="2778224"/>
            <a:ext cx="2532426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61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0115-E2CB-EFAC-DBF1-816869B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E1873A-D5E1-C9E0-B6CF-AF9B320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B3E2-252E-AD84-B091-0773087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5F4C-A45B-7609-24D5-2408969E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42C33-36F8-E396-CB6D-9D2C6DEBE92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5D6A4F-172E-EC57-F449-552617C4BECB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2.8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Point With Trace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B0CC3-C4EC-C0A4-C796-213E19E127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779" y="1963265"/>
            <a:ext cx="10060954" cy="481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5ABE-A636-ED1C-86B6-F1D481C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10" y="2294503"/>
            <a:ext cx="2424750" cy="174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2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AC18-9400-9470-54A4-B0B8BB7E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0726C0-22B4-9E7C-5924-F9B205D4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7A38F-0532-A209-5845-3C2D040A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A5577-C6F8-3D36-256B-628E1338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EBAC9F-9901-AE7D-60C4-9BC5737DAF3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8BE7E-BC1B-C533-7C57-DED8D84AA3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900" y="2176681"/>
            <a:ext cx="8661167" cy="4598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6AF3E-4187-5E6F-6025-52B6E023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293096"/>
            <a:ext cx="3678585" cy="201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34A1ECFF-38EF-9CED-1465-F5FF58B46932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3.1 Sin and Cos Function Plot</a:t>
            </a:r>
          </a:p>
        </p:txBody>
      </p:sp>
    </p:spTree>
    <p:extLst>
      <p:ext uri="{BB962C8B-B14F-4D97-AF65-F5344CB8AC3E}">
        <p14:creationId xmlns:p14="http://schemas.microsoft.com/office/powerpoint/2010/main" val="30898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3491-691D-1EA7-8333-86CA0E08B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BFF2973-8526-70E2-C3FF-70C9566A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7030B-F5CA-D6DD-2F4E-F14E4DC0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BFB75-BCF6-D589-BBAD-77B300CA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456491-FBB6-ED0B-7730-22CD7A1729C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B721CED-2F86-D7F4-B9D8-ECE48598C3FF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3.2 Arg Min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A2B5D-53B6-781C-9D71-FBD628E9BA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5" y="2228842"/>
            <a:ext cx="9109489" cy="4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77435-1310-7AE5-D6FB-3B7F98EB8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652" y="1813911"/>
            <a:ext cx="3724583" cy="204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5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ADBF-5FC2-A28F-BD7E-04C1AF84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582831-8AF6-38EB-7156-2F3A57EE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0A727-A8F9-F36D-F200-59A577A0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4D755-3C51-8887-1F84-3F432F3D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9E3C0C-5261-136E-2624-E46E989021F6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9FCD013-CAC1-D0A6-A28A-A7287B71AB6E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3.3 Graph Area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3D37-1518-1D88-05AD-959F334A7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227595"/>
            <a:ext cx="10009112" cy="45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5D7F3-F92A-DFC4-B72D-6AABB8F8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81229"/>
            <a:ext cx="3412640" cy="1914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36BE39-026C-D615-F65B-8ED4C8E1F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22" y="4997891"/>
            <a:ext cx="1716340" cy="16714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701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AE36-7690-3CF2-7FBF-626F5BF8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1E5C466-2B72-BAB4-AD79-97D9944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52B08-A7FF-7BD8-BFFF-81066555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B64D8-79D6-FC63-ABB3-26396AF6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BAD9D3B-06C1-73A2-0892-6252AE86DE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323B09A-C207-013B-903A-1A962177BAC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3.4 Polygon On Axes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D736C-DC16-2988-B811-39528AF3A0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247372"/>
            <a:ext cx="9937104" cy="447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2D1C2D-DBF0-85EC-B2DD-0B753DFFD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1846077"/>
            <a:ext cx="2424965" cy="198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F4E4-1E03-642A-5628-20CA07CF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7F527B-7511-B7BF-00A9-760DFD0E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18D06-4CE2-75B3-99AB-7DE658BD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C66CE-C1F3-C096-9C43-4C441492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6D0C2D3-66E7-7C9A-A1E2-03088CE48B9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92BC2E-A79A-28A2-3244-F92F92F7C6E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3.5 Heat Diagram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C8AEE-C715-22EA-0C48-2FDF520B17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6706" y="2217587"/>
            <a:ext cx="9978305" cy="462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D6599-5B61-7B73-0206-2D66F8A47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09161"/>
            <a:ext cx="3384454" cy="205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8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2ECA7-1684-8375-2C0A-E4351961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8DAD8-CD95-44FE-06E4-5BFDFBA6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C32C-EBA0-95BE-009C-F60BAFD3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18343</TotalTime>
  <Words>952</Words>
  <Application>Microsoft Office PowerPoint</Application>
  <PresentationFormat>Custom</PresentationFormat>
  <Paragraphs>229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ADLaM Display</vt:lpstr>
      <vt:lpstr>Aharoni</vt:lpstr>
      <vt:lpstr>Arial</vt:lpstr>
      <vt:lpstr>Eras Bold ITC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102</cp:revision>
  <dcterms:created xsi:type="dcterms:W3CDTF">2024-11-12T09:58:11Z</dcterms:created>
  <dcterms:modified xsi:type="dcterms:W3CDTF">2024-12-20T02:53:31Z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